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/>
          <p:nvPr/>
        </p:nvSpPr>
        <p:spPr>
          <a:xfrm>
            <a:off x="810260" y="78613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Nom du </a:t>
            </a:r>
            <a:r>
              <a:rPr lang="en-US" sz="2000" spc="-2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conseiller</a:t>
            </a:r>
            <a:endParaRPr lang="en-US" sz="2000" spc="-2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4514850" y="78613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Numéro</a:t>
            </a:r>
            <a:r>
              <a:rPr lang="en-US" sz="2000" spc="-2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000" spc="-2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téléphone</a:t>
            </a:r>
            <a:endParaRPr lang="en-US" sz="2000" spc="-2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8248650" y="78613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Courriel</a:t>
            </a:r>
            <a:r>
              <a:rPr lang="en-US" sz="2000" spc="-2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0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17</cp:revision>
  <cp:lastPrinted>2017-06-27T18:56:28Z</cp:lastPrinted>
  <dcterms:created xsi:type="dcterms:W3CDTF">2017-06-27T14:33:17Z</dcterms:created>
  <dcterms:modified xsi:type="dcterms:W3CDTF">2017-07-21T03:54:21Z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