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382500" cy="8559800"/>
  <p:notesSz cx="12382500" cy="8559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/>
    <p:restoredTop sz="94612"/>
  </p:normalViewPr>
  <p:slideViewPr>
    <p:cSldViewPr>
      <p:cViewPr varScale="1">
        <p:scale>
          <a:sx n="93" d="100"/>
          <a:sy n="93" d="100"/>
        </p:scale>
        <p:origin x="118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28687" y="2653538"/>
            <a:ext cx="10525125" cy="1797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57375" y="4793488"/>
            <a:ext cx="8667750" cy="2139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9125" y="1968754"/>
            <a:ext cx="11144250" cy="56494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9125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6987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85495" cy="8559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57200"/>
            <a:ext cx="12382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 Box 4"/>
          <p:cNvSpPr txBox="1"/>
          <p:nvPr/>
        </p:nvSpPr>
        <p:spPr>
          <a:xfrm>
            <a:off x="476250" y="7632700"/>
            <a:ext cx="2588183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pc="-2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Nom du </a:t>
            </a:r>
            <a:r>
              <a:rPr lang="en-US" spc="-2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conseiller</a:t>
            </a:r>
            <a:endParaRPr lang="en-US" spc="-2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Text Box 4"/>
          <p:cNvSpPr txBox="1"/>
          <p:nvPr/>
        </p:nvSpPr>
        <p:spPr>
          <a:xfrm>
            <a:off x="4438650" y="7632700"/>
            <a:ext cx="2819400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pc="-2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Numéro</a:t>
            </a:r>
            <a:r>
              <a:rPr lang="en-US" spc="-2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spc="-2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téléphone</a:t>
            </a:r>
            <a:endParaRPr lang="en-US" spc="-2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Text Box 4"/>
          <p:cNvSpPr txBox="1"/>
          <p:nvPr/>
        </p:nvSpPr>
        <p:spPr>
          <a:xfrm>
            <a:off x="8629650" y="7632700"/>
            <a:ext cx="2895600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fr-CA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Courriel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Gemma Graham</cp:lastModifiedBy>
  <cp:revision>11</cp:revision>
  <dcterms:created xsi:type="dcterms:W3CDTF">2017-06-27T14:33:17Z</dcterms:created>
  <dcterms:modified xsi:type="dcterms:W3CDTF">2017-07-25T15:18:38Z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2017-06-27T00:00:00Z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2017-06-27T00:00:00Z</vt:filetime>
  </property>
</Properties>
</file>