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/>
          <p:nvPr/>
        </p:nvSpPr>
        <p:spPr>
          <a:xfrm>
            <a:off x="728980" y="7785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5020310" y="7785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553450" y="77851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12</cp:revision>
  <cp:lastPrinted>2017-06-27T18:50:50Z</cp:lastPrinted>
  <dcterms:created xsi:type="dcterms:W3CDTF">2017-06-27T14:33:17Z</dcterms:created>
  <dcterms:modified xsi:type="dcterms:W3CDTF">2017-07-12T13:56:42Z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