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382500" cy="8559800"/>
  <p:notesSz cx="12382500" cy="85598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12"/>
    <p:restoredTop sz="94612"/>
  </p:normalViewPr>
  <p:slideViewPr>
    <p:cSldViewPr>
      <p:cViewPr varScale="1">
        <p:scale>
          <a:sx n="56" d="100"/>
          <a:sy n="56" d="100"/>
        </p:scale>
        <p:origin x="1242" y="4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28687" y="2653538"/>
            <a:ext cx="10525125" cy="179755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57375" y="4793488"/>
            <a:ext cx="8667750" cy="21399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210050" y="7960614"/>
            <a:ext cx="3962400" cy="427990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19125" y="7960614"/>
            <a:ext cx="2847975" cy="427990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7/24/2017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915400" y="7960614"/>
            <a:ext cx="2847975" cy="427990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19125" y="342392"/>
            <a:ext cx="11144250" cy="1369568"/>
          </a:xfrm>
          <a:prstGeom prst="rect">
            <a:avLst/>
          </a:prstGeom>
        </p:spPr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19125" y="1968754"/>
            <a:ext cx="11144250" cy="5649468"/>
          </a:xfrm>
          <a:prstGeom prst="rect">
            <a:avLst/>
          </a:prstGeom>
        </p:spPr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210050" y="7960614"/>
            <a:ext cx="3962400" cy="427990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19125" y="7960614"/>
            <a:ext cx="2847975" cy="427990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7/24/2017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915400" y="7960614"/>
            <a:ext cx="2847975" cy="427990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19125" y="342392"/>
            <a:ext cx="11144250" cy="1369568"/>
          </a:xfrm>
          <a:prstGeom prst="rect">
            <a:avLst/>
          </a:prstGeom>
        </p:spPr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19125" y="1968754"/>
            <a:ext cx="5386387" cy="564946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376987" y="1968754"/>
            <a:ext cx="5386387" cy="564946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>
          <a:xfrm>
            <a:off x="4210050" y="7960614"/>
            <a:ext cx="3962400" cy="427990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>
          <a:xfrm>
            <a:off x="619125" y="7960614"/>
            <a:ext cx="2847975" cy="427990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7/24/2017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>
          <a:xfrm>
            <a:off x="8915400" y="7960614"/>
            <a:ext cx="2847975" cy="427990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19125" y="342392"/>
            <a:ext cx="11144250" cy="1369568"/>
          </a:xfrm>
          <a:prstGeom prst="rect">
            <a:avLst/>
          </a:prstGeom>
        </p:spPr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>
          <a:xfrm>
            <a:off x="4210050" y="7960614"/>
            <a:ext cx="3962400" cy="427990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>
          <a:xfrm>
            <a:off x="619125" y="7960614"/>
            <a:ext cx="2847975" cy="427990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7/24/2017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>
          <a:xfrm>
            <a:off x="8915400" y="7960614"/>
            <a:ext cx="2847975" cy="427990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>
          <a:xfrm>
            <a:off x="4210050" y="7960614"/>
            <a:ext cx="3962400" cy="427990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>
          <a:xfrm>
            <a:off x="619125" y="7960614"/>
            <a:ext cx="2847975" cy="427990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7/24/2017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>
          <a:xfrm>
            <a:off x="8915400" y="7960614"/>
            <a:ext cx="2847975" cy="427990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12385495" cy="85598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iming>
    <p:tnLst>
      <p:par>
        <p:cTn id="1" dur="indefinite" restart="never" nodeType="tmRoot"/>
      </p:par>
    </p:tnLst>
  </p:timing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2"/>
          <p:cNvSpPr txBox="1"/>
          <p:nvPr/>
        </p:nvSpPr>
        <p:spPr>
          <a:xfrm>
            <a:off x="416483" y="7328536"/>
            <a:ext cx="2867026" cy="1625600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63500" marR="0">
              <a:lnSpc>
                <a:spcPct val="105000"/>
              </a:lnSpc>
              <a:spcBef>
                <a:spcPts val="440"/>
              </a:spcBef>
              <a:spcAft>
                <a:spcPts val="0"/>
              </a:spcAft>
            </a:pPr>
            <a:r>
              <a:rPr lang="en-US" sz="1500" spc="-2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Calibri" charset="0"/>
                <a:ea typeface="Calibri" charset="0"/>
                <a:cs typeface="Calibri" charset="0"/>
              </a:rPr>
              <a:t>For </a:t>
            </a:r>
            <a:r>
              <a:rPr lang="en-US" sz="150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Calibri" charset="0"/>
                <a:ea typeface="Calibri" charset="0"/>
                <a:cs typeface="Calibri" charset="0"/>
              </a:rPr>
              <a:t>a personal </a:t>
            </a:r>
            <a:r>
              <a:rPr lang="en-US" sz="15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Calibri" charset="0"/>
                <a:ea typeface="Calibri" charset="0"/>
                <a:cs typeface="Calibri" charset="0"/>
              </a:rPr>
              <a:t>consultation </a:t>
            </a:r>
            <a:r>
              <a:rPr lang="en-US" sz="1500" smtClean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Calibri" charset="0"/>
                <a:ea typeface="Calibri" charset="0"/>
                <a:cs typeface="Calibri" charset="0"/>
              </a:rPr>
              <a:t>to </a:t>
            </a:r>
            <a:r>
              <a:rPr lang="en-US" sz="150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Calibri" charset="0"/>
                <a:ea typeface="Calibri" charset="0"/>
                <a:cs typeface="Calibri" charset="0"/>
              </a:rPr>
              <a:t>discuss your insurance coverage needs, contact </a:t>
            </a:r>
            <a:r>
              <a:rPr lang="en-US" sz="1500" dirty="0" smtClean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Calibri" charset="0"/>
                <a:ea typeface="Calibri" charset="0"/>
                <a:cs typeface="Calibri" charset="0"/>
              </a:rPr>
              <a:t>me </a:t>
            </a:r>
            <a:r>
              <a:rPr lang="en-US" sz="150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Calibri" charset="0"/>
                <a:ea typeface="Calibri" charset="0"/>
                <a:cs typeface="Calibri" charset="0"/>
              </a:rPr>
              <a:t>today:</a:t>
            </a:r>
            <a:endParaRPr lang="en-US" sz="1100" dirty="0">
              <a:solidFill>
                <a:schemeClr val="tx1">
                  <a:lumMod val="65000"/>
                  <a:lumOff val="35000"/>
                </a:schemeClr>
              </a:solidFill>
              <a:effectLst/>
              <a:latin typeface="Calibri" charset="0"/>
              <a:ea typeface="Calibri" charset="0"/>
              <a:cs typeface="Calibri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100" dirty="0">
                <a:effectLst/>
                <a:latin typeface="Calibri" charset="0"/>
                <a:ea typeface="Calibri" charset="0"/>
                <a:cs typeface="Calibri" charset="0"/>
              </a:rPr>
              <a:t> </a:t>
            </a:r>
          </a:p>
        </p:txBody>
      </p:sp>
      <p:sp>
        <p:nvSpPr>
          <p:cNvPr id="6" name="Text Box 4"/>
          <p:cNvSpPr txBox="1"/>
          <p:nvPr/>
        </p:nvSpPr>
        <p:spPr>
          <a:xfrm>
            <a:off x="3829050" y="7531736"/>
            <a:ext cx="3023870" cy="609600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63500" marR="0">
              <a:lnSpc>
                <a:spcPct val="105000"/>
              </a:lnSpc>
              <a:spcBef>
                <a:spcPts val="440"/>
              </a:spcBef>
              <a:spcAft>
                <a:spcPts val="0"/>
              </a:spcAft>
            </a:pPr>
            <a:r>
              <a:rPr lang="en-US" sz="1700" spc="-2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Calibri" charset="0"/>
                <a:ea typeface="Calibri" charset="0"/>
                <a:cs typeface="Calibri" charset="0"/>
              </a:rPr>
              <a:t>Advisor </a:t>
            </a:r>
            <a:r>
              <a:rPr lang="en-US" sz="1700" spc="-20" dirty="0" smtClean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Calibri" charset="0"/>
                <a:ea typeface="Calibri" charset="0"/>
                <a:cs typeface="Calibri" charset="0"/>
              </a:rPr>
              <a:t>name</a:t>
            </a:r>
            <a:r>
              <a:rPr lang="en-US" sz="1700" dirty="0">
                <a:effectLst/>
                <a:latin typeface="Calibri" charset="0"/>
                <a:ea typeface="Calibri" charset="0"/>
                <a:cs typeface="Calibri" charset="0"/>
              </a:rPr>
              <a:t> </a:t>
            </a:r>
          </a:p>
        </p:txBody>
      </p:sp>
      <p:cxnSp>
        <p:nvCxnSpPr>
          <p:cNvPr id="7" name="Line 58"/>
          <p:cNvCxnSpPr>
            <a:cxnSpLocks noChangeShapeType="1"/>
          </p:cNvCxnSpPr>
          <p:nvPr/>
        </p:nvCxnSpPr>
        <p:spPr bwMode="auto">
          <a:xfrm>
            <a:off x="3429000" y="7275196"/>
            <a:ext cx="0" cy="1021715"/>
          </a:xfrm>
          <a:prstGeom prst="line">
            <a:avLst/>
          </a:prstGeom>
          <a:noFill/>
          <a:ln w="3175">
            <a:solidFill>
              <a:schemeClr val="bg1">
                <a:lumMod val="75000"/>
              </a:schemeClr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" name="Rectangle 7"/>
          <p:cNvSpPr>
            <a:spLocks noChangeArrowheads="1"/>
          </p:cNvSpPr>
          <p:nvPr/>
        </p:nvSpPr>
        <p:spPr bwMode="auto">
          <a:xfrm>
            <a:off x="0" y="457200"/>
            <a:ext cx="123825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8" name="Text Box 4"/>
          <p:cNvSpPr txBox="1"/>
          <p:nvPr/>
        </p:nvSpPr>
        <p:spPr>
          <a:xfrm>
            <a:off x="6395720" y="7531735"/>
            <a:ext cx="3023870" cy="609601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63500" marR="0">
              <a:lnSpc>
                <a:spcPct val="105000"/>
              </a:lnSpc>
              <a:spcBef>
                <a:spcPts val="440"/>
              </a:spcBef>
              <a:spcAft>
                <a:spcPts val="0"/>
              </a:spcAft>
            </a:pPr>
            <a:r>
              <a:rPr lang="en-US" sz="1700" spc="-20" dirty="0" smtClean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Calibri" charset="0"/>
                <a:ea typeface="Calibri" charset="0"/>
                <a:cs typeface="Calibri" charset="0"/>
              </a:rPr>
              <a:t>Phone </a:t>
            </a:r>
            <a:r>
              <a:rPr lang="en-US" sz="1700" spc="-2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Calibri" charset="0"/>
                <a:ea typeface="Calibri" charset="0"/>
                <a:cs typeface="Calibri" charset="0"/>
              </a:rPr>
              <a:t>number </a:t>
            </a:r>
            <a:r>
              <a:rPr lang="en-US" sz="1700" dirty="0">
                <a:effectLst/>
                <a:latin typeface="Calibri" charset="0"/>
                <a:ea typeface="Calibri" charset="0"/>
                <a:cs typeface="Calibri" charset="0"/>
              </a:rPr>
              <a:t> </a:t>
            </a:r>
          </a:p>
        </p:txBody>
      </p:sp>
      <p:sp>
        <p:nvSpPr>
          <p:cNvPr id="10" name="Text Box 4"/>
          <p:cNvSpPr txBox="1"/>
          <p:nvPr/>
        </p:nvSpPr>
        <p:spPr>
          <a:xfrm>
            <a:off x="8857462" y="7531736"/>
            <a:ext cx="3380738" cy="457200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63500" marR="0">
              <a:lnSpc>
                <a:spcPct val="105000"/>
              </a:lnSpc>
              <a:spcBef>
                <a:spcPts val="440"/>
              </a:spcBef>
              <a:spcAft>
                <a:spcPts val="0"/>
              </a:spcAft>
            </a:pPr>
            <a:r>
              <a:rPr lang="en-US" sz="1700" spc="-20" dirty="0" smtClean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Calibri" charset="0"/>
                <a:ea typeface="Calibri" charset="0"/>
                <a:cs typeface="Calibri" charset="0"/>
              </a:rPr>
              <a:t>Email</a:t>
            </a:r>
            <a:endParaRPr lang="en-US" sz="1700" dirty="0">
              <a:solidFill>
                <a:schemeClr val="tx1">
                  <a:lumMod val="65000"/>
                  <a:lumOff val="35000"/>
                </a:schemeClr>
              </a:solidFill>
              <a:effectLst/>
              <a:latin typeface="Calibri" charset="0"/>
              <a:ea typeface="Calibri" charset="0"/>
              <a:cs typeface="Calibri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100" dirty="0">
                <a:effectLst/>
                <a:latin typeface="Calibri" charset="0"/>
                <a:ea typeface="Calibri" charset="0"/>
                <a:cs typeface="Calibri" charset="0"/>
              </a:rPr>
              <a:t> 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</TotalTime>
  <Words>20</Words>
  <Application>Microsoft Office PowerPoint</Application>
  <PresentationFormat>Custom</PresentationFormat>
  <Paragraphs>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Calibri</vt:lpstr>
      <vt:lpstr>Office Theme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Gemma Graham</dc:creator>
  <cp:lastModifiedBy>Gemma Graham</cp:lastModifiedBy>
  <cp:revision>7</cp:revision>
  <dcterms:created xsi:type="dcterms:W3CDTF">2017-06-27T14:33:17Z</dcterms:created>
  <dcterms:modified xsi:type="dcterms:W3CDTF">2017-07-24T14:38:29Z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2017-06-27T00:00:00Z</vt:filetime>
  </property>
  <property fmtid="{D5CDD505-2E9C-101B-9397-08002B2CF9AE}" pid="3" name="Creator">
    <vt:lpwstr>Adobe InDesign CC 2017 (Macintosh)</vt:lpwstr>
  </property>
  <property fmtid="{D5CDD505-2E9C-101B-9397-08002B2CF9AE}" pid="4" name="LastSaved">
    <vt:filetime>2017-06-27T00:00:00Z</vt:filetime>
  </property>
</Properties>
</file>